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2aa2ac01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2aa2ac01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2aa2ac01c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2aa2ac01c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2aa2ac01c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2aa2ac01c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2aa2ac01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2aa2ac01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2aa2ac01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2aa2ac01c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2aa2ac01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2aa2ac01c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2aa2ac01c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2aa2ac01c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2aa2ac01c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2aa2ac01c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2aa2ac01c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2aa2ac01c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2aa2ac0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2aa2ac0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9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Comparing US salaries with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 your home country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935175" y="432850"/>
            <a:ext cx="64929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$100,000/year </a:t>
            </a:r>
            <a:endParaRPr sz="60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78626" y="2099250"/>
            <a:ext cx="7753624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₹ 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" sz="4800" dirty="0">
                <a:solidFill>
                  <a:schemeClr val="bg1"/>
                </a:solidFill>
              </a:rPr>
              <a:t>7 Million </a:t>
            </a:r>
            <a:endParaRPr sz="4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278626" y="3690176"/>
            <a:ext cx="57171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</a:rPr>
              <a:t>$ 2.5 Million (</a:t>
            </a:r>
            <a:r>
              <a:rPr lang="en-US" sz="4800" dirty="0" err="1">
                <a:solidFill>
                  <a:schemeClr val="bg1"/>
                </a:solidFill>
              </a:rPr>
              <a:t>mxn</a:t>
            </a:r>
            <a:r>
              <a:rPr lang="en-US" sz="4800" dirty="0">
                <a:solidFill>
                  <a:schemeClr val="bg1"/>
                </a:solidFill>
              </a:rPr>
              <a:t>)</a:t>
            </a:r>
            <a:r>
              <a:rPr lang="en" sz="4800" dirty="0">
                <a:solidFill>
                  <a:schemeClr val="bg1"/>
                </a:solidFill>
              </a:rPr>
              <a:t> </a:t>
            </a:r>
            <a:endParaRPr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868561" y="4239575"/>
            <a:ext cx="7329239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₹ </a:t>
            </a:r>
            <a:r>
              <a:rPr lang="en" sz="4800" dirty="0">
                <a:solidFill>
                  <a:schemeClr val="bg1"/>
                </a:solidFill>
              </a:rPr>
              <a:t> 7  Million </a:t>
            </a:r>
            <a:endParaRPr sz="4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2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00B6E9-C4CD-46C0-A2E7-775B809B01FB}"/>
              </a:ext>
            </a:extLst>
          </p:cNvPr>
          <p:cNvSpPr/>
          <p:nvPr/>
        </p:nvSpPr>
        <p:spPr>
          <a:xfrm>
            <a:off x="2749225" y="4370033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$ 2.5 Million (</a:t>
            </a:r>
            <a:r>
              <a:rPr lang="en-US" sz="3200" dirty="0" err="1">
                <a:solidFill>
                  <a:schemeClr val="bg1"/>
                </a:solidFill>
              </a:rPr>
              <a:t>mxn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2106850" y="1954200"/>
            <a:ext cx="6003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/>
                </a:solidFill>
              </a:rPr>
              <a:t>But Wait!!</a:t>
            </a:r>
            <a:endParaRPr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</Words>
  <Application>Microsoft Office PowerPoint</Application>
  <PresentationFormat>On-screen Show (16:9)</PresentationFormat>
  <Paragraphs>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Comparing US salaries with   your home country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Wait!!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US salaries with   your home country</dc:title>
  <dc:creator>Tatiatus</dc:creator>
  <cp:lastModifiedBy>Guillermo Alcocer Delano</cp:lastModifiedBy>
  <cp:revision>2</cp:revision>
  <dcterms:modified xsi:type="dcterms:W3CDTF">2020-03-31T03:11:57Z</dcterms:modified>
</cp:coreProperties>
</file>